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11"/>
  </p:notesMasterIdLst>
  <p:sldIdLst>
    <p:sldId id="634" r:id="rId5"/>
    <p:sldId id="631" r:id="rId6"/>
    <p:sldId id="632" r:id="rId7"/>
    <p:sldId id="633" r:id="rId8"/>
    <p:sldId id="635" r:id="rId9"/>
    <p:sldId id="454" r:id="rId10"/>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634"/>
            <p14:sldId id="631"/>
            <p14:sldId id="632"/>
            <p14:sldId id="633"/>
            <p14:sldId id="635"/>
          </p14:sldIdLst>
        </p14:section>
        <p14:section name="Content" id="{31F9149E-C170-4E61-8C32-78FBFFDAEC9C}">
          <p14:sldIdLst/>
        </p14:section>
        <p14:section name="Exit" id="{26D33BE0-B19C-465D-8801-1598009CC099}">
          <p14:sldIdLst>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9396C"/>
    <a:srgbClr val="081C23"/>
    <a:srgbClr val="F15A29"/>
    <a:srgbClr val="92D050"/>
    <a:srgbClr val="AC75D5"/>
    <a:srgbClr val="7F498F"/>
    <a:srgbClr val="D5B8EA"/>
    <a:srgbClr val="0075C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77612" autoAdjust="0"/>
  </p:normalViewPr>
  <p:slideViewPr>
    <p:cSldViewPr snapToGrid="0">
      <p:cViewPr varScale="1">
        <p:scale>
          <a:sx n="88" d="100"/>
          <a:sy n="88" d="100"/>
        </p:scale>
        <p:origin x="102" y="84"/>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3/5/2016</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‹Nº›</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Slide Objectives:</a:t>
            </a:r>
          </a:p>
          <a:p>
            <a:r>
              <a:rPr lang="en-US" b="0" baseline="0" dirty="0"/>
              <a:t>Explain how Azure helps developers to refocus on their applications.</a:t>
            </a:r>
          </a:p>
          <a:p>
            <a:endParaRPr lang="en-US" b="0" baseline="0" dirty="0"/>
          </a:p>
          <a:p>
            <a:r>
              <a:rPr lang="en-US" b="1" baseline="0" dirty="0"/>
              <a:t>Speaker Notes:</a:t>
            </a:r>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Before we discuss about specifics, let’s refocus on what you care about – your application/service. </a:t>
            </a:r>
            <a:endParaRPr lang="en-US" b="1" baseline="0" dirty="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a:t>Azure is taking a application-centric approach and brings tools and services to support </a:t>
            </a:r>
            <a:r>
              <a:rPr lang="en-US" altLang="zh-CN" b="0" baseline="0" dirty="0" err="1"/>
              <a:t>DevOps</a:t>
            </a:r>
            <a:r>
              <a:rPr lang="en-US" altLang="zh-CN" b="0" baseline="0" dirty="0"/>
              <a:t> scenarios</a:t>
            </a:r>
            <a:r>
              <a:rPr lang="en-US" b="0" baseline="0" dirty="0"/>
              <a:t>. </a:t>
            </a:r>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23420216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6564381"/>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39"/>
            <a:ext cx="11034445" cy="2387600"/>
          </a:xfrm>
          <a:prstGeom prst="rect">
            <a:avLst/>
          </a:prstGeom>
        </p:spPr>
        <p:txBody>
          <a:bodyPr anchor="b">
            <a:noAutofit/>
          </a:bodyPr>
          <a:lstStyle>
            <a:lvl1pPr algn="l">
              <a:defRPr sz="23893">
                <a:solidFill>
                  <a:schemeClr val="bg1"/>
                </a:solidFill>
              </a:defRPr>
            </a:lvl1pPr>
          </a:lstStyle>
          <a:p>
            <a:r>
              <a:rPr lang="en-US" dirty="0"/>
              <a:t>web</a:t>
            </a:r>
          </a:p>
        </p:txBody>
      </p:sp>
    </p:spTree>
    <p:extLst>
      <p:ext uri="{BB962C8B-B14F-4D97-AF65-F5344CB8AC3E}">
        <p14:creationId xmlns:p14="http://schemas.microsoft.com/office/powerpoint/2010/main" val="189867230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a:prstGeom prst="rect">
            <a:avLst/>
          </a:prstGeom>
        </p:spPr>
        <p:txBody>
          <a:bodyPr/>
          <a:lstStyle>
            <a:lvl1pPr>
              <a:defRPr sz="5398"/>
            </a:lvl1pPr>
          </a:lstStyle>
          <a:p>
            <a:r>
              <a:rPr lang="en-US"/>
              <a:t>Click to edit Master title style</a:t>
            </a:r>
            <a:endParaRPr lang="en-US" dirty="0"/>
          </a:p>
        </p:txBody>
      </p:sp>
      <p:sp>
        <p:nvSpPr>
          <p:cNvPr id="5" name="Text Placeholder 4"/>
          <p:cNvSpPr>
            <a:spLocks noGrp="1"/>
          </p:cNvSpPr>
          <p:nvPr>
            <p:ph type="body" sz="quarter" idx="10"/>
          </p:nvPr>
        </p:nvSpPr>
        <p:spPr>
          <a:xfrm>
            <a:off x="519249" y="1447800"/>
            <a:ext cx="11151917" cy="946413"/>
          </a:xfrm>
          <a:prstGeom prst="rect">
            <a:avLst/>
          </a:prstGeom>
        </p:spPr>
        <p:txBody>
          <a:bodyPr/>
          <a:lstStyle>
            <a:lvl1pPr marL="3174" indent="0">
              <a:spcBef>
                <a:spcPts val="0"/>
              </a:spcBef>
              <a:spcAft>
                <a:spcPts val="900"/>
              </a:spcAft>
              <a:buSzPct val="80000"/>
              <a:buFont typeface="Arial" pitchFamily="34" charset="0"/>
              <a:buNone/>
              <a:defRPr sz="3999" spc="-100" baseline="0">
                <a:gradFill>
                  <a:gsLst>
                    <a:gs pos="0">
                      <a:srgbClr val="595959"/>
                    </a:gs>
                    <a:gs pos="86000">
                      <a:srgbClr val="595959"/>
                    </a:gs>
                  </a:gsLst>
                  <a:lin ang="5400000" scaled="0"/>
                </a:gradFill>
                <a:latin typeface="Segoe UI Light" pitchFamily="34" charset="0"/>
              </a:defRPr>
            </a:lvl1pPr>
            <a:lvl2pPr marL="3174" indent="0">
              <a:spcBef>
                <a:spcPts val="0"/>
              </a:spcBef>
              <a:buSzPct val="80000"/>
              <a:buFont typeface="Arial" pitchFamily="34" charset="0"/>
              <a:buNone/>
              <a:defRPr sz="1999" spc="-50" baseline="0">
                <a:gradFill>
                  <a:gsLst>
                    <a:gs pos="0">
                      <a:srgbClr val="595959"/>
                    </a:gs>
                    <a:gs pos="86000">
                      <a:srgbClr val="595959"/>
                    </a:gs>
                  </a:gsLst>
                  <a:lin ang="5400000" scaled="0"/>
                </a:gradFill>
              </a:defRPr>
            </a:lvl2pPr>
            <a:lvl3pPr marL="1258510" indent="-403104">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482" indent="-34597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931" indent="-336449">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97583673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5" name="Text Placeholder 2"/>
          <p:cNvSpPr>
            <a:spLocks noGrp="1"/>
          </p:cNvSpPr>
          <p:nvPr>
            <p:ph idx="1" hasCustomPrompt="1"/>
          </p:nvPr>
        </p:nvSpPr>
        <p:spPr>
          <a:xfrm>
            <a:off x="480484" y="1776415"/>
            <a:ext cx="11106149" cy="4196433"/>
          </a:xfrm>
          <a:prstGeom prst="rect">
            <a:avLst/>
          </a:prstGeom>
        </p:spPr>
        <p:txBody>
          <a:bodyPr vert="horz" lIns="68580" tIns="34290" rIns="68580" bIns="34290" rtlCol="0">
            <a:normAutofit/>
          </a:bodyPr>
          <a:lstStyle>
            <a:lvl1pPr marL="173732" marR="0" indent="-173732" algn="l" defTabSz="457189" rtl="0" eaLnBrk="1" fontAlgn="auto" latinLnBrk="0" hangingPunct="1">
              <a:lnSpc>
                <a:spcPct val="120000"/>
              </a:lnSpc>
              <a:spcBef>
                <a:spcPts val="0"/>
              </a:spcBef>
              <a:spcAft>
                <a:spcPts val="1000"/>
              </a:spcAft>
              <a:buClr>
                <a:schemeClr val="accent2"/>
              </a:buClr>
              <a:buSzTx/>
              <a:buFont typeface="Arial"/>
              <a:buChar char="•"/>
              <a:tabLst/>
              <a:defRPr sz="1867" baseline="0"/>
            </a:lvl1pPr>
            <a:lvl2pPr>
              <a:defRPr sz="1600"/>
            </a:lvl2pPr>
            <a:lvl3pPr>
              <a:defRPr sz="1600"/>
            </a:lvl3pPr>
            <a:lvl4pPr>
              <a:defRPr sz="1600"/>
            </a:lvl4pPr>
            <a:lvl5pPr>
              <a:defRPr sz="1600"/>
            </a:lvl5pPr>
          </a:lstStyle>
          <a:p>
            <a:pPr lvl="0"/>
            <a:r>
              <a:rPr lang="en-US" dirty="0"/>
              <a:t>Click to add bulleted list</a:t>
            </a:r>
          </a:p>
          <a:p>
            <a:pPr lvl="0"/>
            <a:r>
              <a:rPr lang="en-US" dirty="0"/>
              <a:t>Click to add bulleted list</a:t>
            </a:r>
          </a:p>
          <a:p>
            <a:pPr lvl="0"/>
            <a:r>
              <a:rPr lang="en-US" dirty="0"/>
              <a:t>Click to add bulleted list</a:t>
            </a:r>
          </a:p>
          <a:p>
            <a:pPr marL="173732" marR="0" lvl="0" indent="-173732" algn="l" defTabSz="457189" rtl="0" eaLnBrk="1" fontAlgn="auto" latinLnBrk="0" hangingPunct="1">
              <a:lnSpc>
                <a:spcPts val="2400"/>
              </a:lnSpc>
              <a:spcBef>
                <a:spcPts val="0"/>
              </a:spcBef>
              <a:spcAft>
                <a:spcPts val="1400"/>
              </a:spcAft>
              <a:buClr>
                <a:schemeClr val="accent2"/>
              </a:buClr>
              <a:buSzTx/>
              <a:buFont typeface="Arial"/>
              <a:buChar char="•"/>
              <a:tabLst/>
              <a:defRPr/>
            </a:pPr>
            <a:r>
              <a:rPr lang="en-US" dirty="0"/>
              <a:t>Click to add bulleted list</a:t>
            </a:r>
          </a:p>
        </p:txBody>
      </p:sp>
      <p:sp>
        <p:nvSpPr>
          <p:cNvPr id="6" name="Text Placeholder 6"/>
          <p:cNvSpPr>
            <a:spLocks noGrp="1"/>
          </p:cNvSpPr>
          <p:nvPr>
            <p:ph type="body" sz="quarter" idx="11" hasCustomPrompt="1"/>
          </p:nvPr>
        </p:nvSpPr>
        <p:spPr>
          <a:xfrm>
            <a:off x="0" y="0"/>
            <a:ext cx="12192000" cy="932688"/>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667" baseline="0">
                <a:latin typeface="Arial Black"/>
                <a:cs typeface="Arial Black"/>
              </a:defRPr>
            </a:lvl1pPr>
          </a:lstStyle>
          <a:p>
            <a:pPr lvl="0"/>
            <a:r>
              <a:rPr lang="en-US" dirty="0"/>
              <a:t>CLICK TO ADD TITLE</a:t>
            </a:r>
          </a:p>
        </p:txBody>
      </p:sp>
      <p:sp>
        <p:nvSpPr>
          <p:cNvPr id="9" name="Text Placeholder 2"/>
          <p:cNvSpPr>
            <a:spLocks noGrp="1"/>
          </p:cNvSpPr>
          <p:nvPr>
            <p:ph type="body" sz="quarter" idx="12" hasCustomPrompt="1"/>
          </p:nvPr>
        </p:nvSpPr>
        <p:spPr>
          <a:xfrm>
            <a:off x="557531" y="1345493"/>
            <a:ext cx="1931234" cy="295402"/>
          </a:xfrm>
          <a:prstGeom prst="rect">
            <a:avLst/>
          </a:prstGeom>
          <a:solidFill>
            <a:schemeClr val="accent2"/>
          </a:solidFill>
          <a:ln>
            <a:noFill/>
          </a:ln>
        </p:spPr>
        <p:txBody>
          <a:bodyPr wrap="none" lIns="68580" tIns="54864" rIns="68580" bIns="54864" anchor="ctr" anchorCtr="0">
            <a:spAutoFit/>
          </a:bodyPr>
          <a:lstStyle>
            <a:lvl1pPr marL="0" indent="0" algn="l">
              <a:spcBef>
                <a:spcPts val="0"/>
              </a:spcBef>
              <a:buNone/>
              <a:defRPr sz="1333">
                <a:solidFill>
                  <a:schemeClr val="bg1"/>
                </a:solidFill>
                <a:latin typeface="Arial Black"/>
                <a:cs typeface="Arial Black"/>
              </a:defRPr>
            </a:lvl1pPr>
          </a:lstStyle>
          <a:p>
            <a:pPr lvl="0"/>
            <a:r>
              <a:rPr lang="en-US" dirty="0"/>
              <a:t>TITLE TO GO HERE</a:t>
            </a:r>
          </a:p>
        </p:txBody>
      </p:sp>
    </p:spTree>
    <p:extLst>
      <p:ext uri="{BB962C8B-B14F-4D97-AF65-F5344CB8AC3E}">
        <p14:creationId xmlns:p14="http://schemas.microsoft.com/office/powerpoint/2010/main" val="1222793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7"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8"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 id="2147483777" r:id="rId33"/>
    <p:sldLayoutId id="2147483778" r:id="rId34"/>
    <p:sldLayoutId id="2147483780" r:id="rId35"/>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hyperlink" Target="mailto:rgonzalez@androcial.com"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hyperlink" Target="mailto:rgonzalez@androcial.com"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77075" y="1091737"/>
            <a:ext cx="10722224" cy="1266359"/>
          </a:xfrm>
        </p:spPr>
        <p:txBody>
          <a:bodyPr/>
          <a:lstStyle/>
          <a:p>
            <a:r>
              <a:rPr lang="en-US" dirty="0"/>
              <a:t>Camp Azure	</a:t>
            </a:r>
          </a:p>
        </p:txBody>
      </p:sp>
      <p:sp>
        <p:nvSpPr>
          <p:cNvPr id="5" name="Content Placeholder 4"/>
          <p:cNvSpPr>
            <a:spLocks noGrp="1"/>
          </p:cNvSpPr>
          <p:nvPr>
            <p:ph sz="quarter" idx="4294967295"/>
          </p:nvPr>
        </p:nvSpPr>
        <p:spPr>
          <a:xfrm>
            <a:off x="1477108" y="2552282"/>
            <a:ext cx="9666514" cy="3496826"/>
          </a:xfrm>
          <a:prstGeom prst="rect">
            <a:avLst/>
          </a:prstGeom>
        </p:spPr>
        <p:txBody>
          <a:bodyPr/>
          <a:lstStyle/>
          <a:p>
            <a:pPr marL="0" indent="0" algn="ctr">
              <a:lnSpc>
                <a:spcPct val="100000"/>
              </a:lnSpc>
              <a:buNone/>
            </a:pPr>
            <a:r>
              <a:rPr lang="es-CO" sz="2800" b="1" dirty="0"/>
              <a:t>John Edison Restrepo</a:t>
            </a:r>
          </a:p>
          <a:p>
            <a:pPr marL="0" indent="0" algn="ctr">
              <a:lnSpc>
                <a:spcPct val="100000"/>
              </a:lnSpc>
              <a:buNone/>
            </a:pPr>
            <a:r>
              <a:rPr lang="es-CO" sz="2800" b="1" dirty="0">
                <a:solidFill>
                  <a:srgbClr val="0033CC"/>
                </a:solidFill>
                <a:hlinkClick r:id=""/>
              </a:rPr>
              <a:t>@yovento1   - </a:t>
            </a:r>
            <a:r>
              <a:rPr lang="es-CO" sz="2800" b="1" dirty="0">
                <a:solidFill>
                  <a:srgbClr val="0033CC"/>
                </a:solidFill>
                <a:hlinkClick r:id="rId2"/>
              </a:rPr>
              <a:t>http://www.yovento.com/</a:t>
            </a:r>
            <a:endParaRPr lang="es-CO" sz="2800" b="1" dirty="0">
              <a:solidFill>
                <a:srgbClr val="0033CC"/>
              </a:solidFill>
            </a:endParaRPr>
          </a:p>
          <a:p>
            <a:pPr marL="0" indent="0" algn="ctr">
              <a:lnSpc>
                <a:spcPct val="100000"/>
              </a:lnSpc>
              <a:buNone/>
            </a:pPr>
            <a:r>
              <a:rPr lang="es-CO" sz="2800" b="1" dirty="0">
                <a:solidFill>
                  <a:srgbClr val="0033CC"/>
                </a:solidFill>
                <a:hlinkClick r:id=""/>
              </a:rPr>
              <a:t>http://www.yovento.com/</a:t>
            </a:r>
            <a:endParaRPr lang="es-CO" sz="2800" b="1" dirty="0">
              <a:solidFill>
                <a:srgbClr val="0033CC"/>
              </a:solidFill>
            </a:endParaRPr>
          </a:p>
          <a:p>
            <a:pPr marL="0" indent="0" algn="ctr">
              <a:lnSpc>
                <a:spcPct val="100000"/>
              </a:lnSpc>
              <a:buNone/>
            </a:pPr>
            <a:endParaRPr lang="es-CO" sz="2800" b="1" dirty="0">
              <a:solidFill>
                <a:srgbClr val="0033CC"/>
              </a:solidFill>
            </a:endParaRPr>
          </a:p>
          <a:p>
            <a:pPr marL="0" indent="0" algn="ctr">
              <a:lnSpc>
                <a:spcPct val="100000"/>
              </a:lnSpc>
              <a:buNone/>
            </a:pPr>
            <a:endParaRPr lang="en-US" sz="2800" dirty="0"/>
          </a:p>
          <a:p>
            <a:pPr marL="0" indent="0" algn="ctr">
              <a:buNone/>
            </a:pPr>
            <a:endParaRPr lang="en-US" sz="2800" dirty="0"/>
          </a:p>
        </p:txBody>
      </p:sp>
    </p:spTree>
    <p:extLst>
      <p:ext uri="{BB962C8B-B14F-4D97-AF65-F5344CB8AC3E}">
        <p14:creationId xmlns:p14="http://schemas.microsoft.com/office/powerpoint/2010/main" val="367402868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prstGeom prst="rect">
            <a:avLst/>
          </a:prstGeom>
        </p:spPr>
        <p:txBody>
          <a:bodyPr>
            <a:normAutofit/>
          </a:bodyPr>
          <a:lstStyle/>
          <a:p>
            <a:pPr algn="ctr"/>
            <a:r>
              <a:rPr lang="en-US" dirty="0" err="1"/>
              <a:t>Eventos</a:t>
            </a:r>
            <a:endParaRPr lang="en-US" dirty="0"/>
          </a:p>
        </p:txBody>
      </p:sp>
    </p:spTree>
    <p:extLst>
      <p:ext uri="{BB962C8B-B14F-4D97-AF65-F5344CB8AC3E}">
        <p14:creationId xmlns:p14="http://schemas.microsoft.com/office/powerpoint/2010/main" val="4251335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730830" y="1164057"/>
            <a:ext cx="10722224" cy="1266359"/>
          </a:xfrm>
        </p:spPr>
        <p:txBody>
          <a:bodyPr/>
          <a:lstStyle/>
          <a:p>
            <a:r>
              <a:rPr lang="es-CO" dirty="0"/>
              <a:t>millones de eventos por segundo en múltiples aplicaciones</a:t>
            </a:r>
            <a:br>
              <a:rPr lang="es-CO" dirty="0"/>
            </a:br>
            <a:br>
              <a:rPr lang="es-CO" dirty="0"/>
            </a:br>
            <a:br>
              <a:rPr lang="es-CO" dirty="0"/>
            </a:br>
            <a:br>
              <a:rPr lang="es-CO" dirty="0"/>
            </a:br>
            <a:endParaRPr lang="es-CO" dirty="0"/>
          </a:p>
        </p:txBody>
      </p:sp>
      <p:pic>
        <p:nvPicPr>
          <p:cNvPr id="4" name="Imagen 3"/>
          <p:cNvPicPr>
            <a:picLocks noChangeAspect="1"/>
          </p:cNvPicPr>
          <p:nvPr/>
        </p:nvPicPr>
        <p:blipFill>
          <a:blip r:embed="rId2"/>
          <a:stretch>
            <a:fillRect/>
          </a:stretch>
        </p:blipFill>
        <p:spPr>
          <a:xfrm>
            <a:off x="730830" y="4072410"/>
            <a:ext cx="2348202" cy="228747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49984085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730830" y="1164057"/>
            <a:ext cx="10722224" cy="1266359"/>
          </a:xfrm>
        </p:spPr>
        <p:txBody>
          <a:bodyPr/>
          <a:lstStyle/>
          <a:p>
            <a:r>
              <a:rPr lang="es-CO" dirty="0"/>
              <a:t>Conecte millones de dispositivos de distintas plataformas</a:t>
            </a:r>
            <a:br>
              <a:rPr lang="es-CO" dirty="0"/>
            </a:br>
            <a:br>
              <a:rPr lang="es-CO" dirty="0"/>
            </a:br>
            <a:br>
              <a:rPr lang="es-CO" dirty="0"/>
            </a:br>
            <a:br>
              <a:rPr lang="es-CO" dirty="0"/>
            </a:br>
            <a:endParaRPr lang="es-CO" dirty="0"/>
          </a:p>
        </p:txBody>
      </p:sp>
      <p:pic>
        <p:nvPicPr>
          <p:cNvPr id="3" name="Imagen 2"/>
          <p:cNvPicPr>
            <a:picLocks noChangeAspect="1"/>
          </p:cNvPicPr>
          <p:nvPr/>
        </p:nvPicPr>
        <p:blipFill>
          <a:blip r:embed="rId2"/>
          <a:stretch>
            <a:fillRect/>
          </a:stretch>
        </p:blipFill>
        <p:spPr>
          <a:xfrm>
            <a:off x="529912" y="4140021"/>
            <a:ext cx="2400300" cy="22098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99497378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77075" y="1091737"/>
            <a:ext cx="10722224" cy="1266359"/>
          </a:xfrm>
        </p:spPr>
        <p:txBody>
          <a:bodyPr/>
          <a:lstStyle/>
          <a:p>
            <a:r>
              <a:rPr lang="en-US" dirty="0" err="1"/>
              <a:t>DevCamp</a:t>
            </a:r>
            <a:r>
              <a:rPr lang="en-US" dirty="0"/>
              <a:t> Azure	</a:t>
            </a:r>
          </a:p>
        </p:txBody>
      </p:sp>
      <p:sp>
        <p:nvSpPr>
          <p:cNvPr id="5" name="Content Placeholder 4"/>
          <p:cNvSpPr>
            <a:spLocks noGrp="1"/>
          </p:cNvSpPr>
          <p:nvPr>
            <p:ph sz="quarter" idx="4294967295"/>
          </p:nvPr>
        </p:nvSpPr>
        <p:spPr>
          <a:xfrm>
            <a:off x="1477108" y="2552282"/>
            <a:ext cx="9666514" cy="3496826"/>
          </a:xfrm>
          <a:prstGeom prst="rect">
            <a:avLst/>
          </a:prstGeom>
        </p:spPr>
        <p:txBody>
          <a:bodyPr/>
          <a:lstStyle/>
          <a:p>
            <a:pPr marL="0" indent="0" algn="ctr">
              <a:lnSpc>
                <a:spcPct val="100000"/>
              </a:lnSpc>
              <a:buNone/>
            </a:pPr>
            <a:r>
              <a:rPr lang="es-CO" sz="2800" b="1" dirty="0"/>
              <a:t>John Edison Restrepo</a:t>
            </a:r>
          </a:p>
          <a:p>
            <a:pPr marL="0" indent="0" algn="ctr">
              <a:lnSpc>
                <a:spcPct val="100000"/>
              </a:lnSpc>
              <a:buNone/>
            </a:pPr>
            <a:r>
              <a:rPr lang="es-CO" sz="2800" b="1" dirty="0">
                <a:solidFill>
                  <a:srgbClr val="0033CC"/>
                </a:solidFill>
                <a:hlinkClick r:id=""/>
              </a:rPr>
              <a:t>@yovento1   - </a:t>
            </a:r>
            <a:r>
              <a:rPr lang="es-CO" sz="2800" b="1" dirty="0">
                <a:solidFill>
                  <a:srgbClr val="0033CC"/>
                </a:solidFill>
                <a:hlinkClick r:id="rId2"/>
              </a:rPr>
              <a:t>http://www.yovento.com/</a:t>
            </a:r>
            <a:endParaRPr lang="es-CO" sz="2800" b="1" dirty="0">
              <a:solidFill>
                <a:srgbClr val="0033CC"/>
              </a:solidFill>
            </a:endParaRPr>
          </a:p>
          <a:p>
            <a:pPr marL="0" indent="0" algn="ctr">
              <a:lnSpc>
                <a:spcPct val="100000"/>
              </a:lnSpc>
              <a:buNone/>
            </a:pPr>
            <a:r>
              <a:rPr lang="es-CO" sz="2800" b="1" dirty="0">
                <a:solidFill>
                  <a:srgbClr val="0033CC"/>
                </a:solidFill>
                <a:hlinkClick r:id=""/>
              </a:rPr>
              <a:t>http://www.yovento.com/</a:t>
            </a:r>
            <a:endParaRPr lang="es-CO" sz="2800" b="1" dirty="0">
              <a:solidFill>
                <a:srgbClr val="0033CC"/>
              </a:solidFill>
            </a:endParaRPr>
          </a:p>
          <a:p>
            <a:pPr marL="0" indent="0" algn="ctr">
              <a:lnSpc>
                <a:spcPct val="100000"/>
              </a:lnSpc>
              <a:buNone/>
            </a:pPr>
            <a:endParaRPr lang="es-CO" sz="2800" b="1" dirty="0">
              <a:solidFill>
                <a:srgbClr val="0033CC"/>
              </a:solidFill>
            </a:endParaRPr>
          </a:p>
          <a:p>
            <a:pPr marL="0" indent="0" algn="ctr">
              <a:lnSpc>
                <a:spcPct val="100000"/>
              </a:lnSpc>
              <a:buNone/>
            </a:pPr>
            <a:endParaRPr lang="en-US" sz="2800" dirty="0"/>
          </a:p>
          <a:p>
            <a:pPr marL="0" indent="0" algn="ctr">
              <a:buNone/>
            </a:pPr>
            <a:endParaRPr lang="en-US" sz="2800" dirty="0"/>
          </a:p>
        </p:txBody>
      </p:sp>
    </p:spTree>
    <p:extLst>
      <p:ext uri="{BB962C8B-B14F-4D97-AF65-F5344CB8AC3E}">
        <p14:creationId xmlns:p14="http://schemas.microsoft.com/office/powerpoint/2010/main" val="4159072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753E25C2-DE2E-477E-B2FB-4BF58DD7C983}" vid="{ABFB4009-9D60-44CA-B6CF-6D5DFFFE4A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30EFEA-9AEA-457C-BAA8-93C4281792F5}">
  <ds:schemaRefs>
    <ds:schemaRef ds:uri="http://purl.org/dc/elements/1.1/"/>
    <ds:schemaRef ds:uri="http://purl.org/dc/dcmitype/"/>
    <ds:schemaRef ds:uri="http://schemas.microsoft.com/office/2006/documentManagement/types"/>
    <ds:schemaRef ds:uri="http://schemas.microsoft.com/office/2006/metadata/properties"/>
    <ds:schemaRef ds:uri="http://purl.org/dc/terms/"/>
    <ds:schemaRef ds:uri="http://schemas.microsoft.com/office/infopath/2007/PartnerControls"/>
    <ds:schemaRef ds:uri="http://schemas.openxmlformats.org/package/2006/metadata/core-properties"/>
    <ds:schemaRef ds:uri="fee586e5-3c92-48eb-9898-42915e590ada"/>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AzureEvent</Template>
  <TotalTime>589</TotalTime>
  <Words>99</Words>
  <Application>Microsoft Office PowerPoint</Application>
  <PresentationFormat>Panorámica</PresentationFormat>
  <Paragraphs>20</Paragraphs>
  <Slides>6</Slides>
  <Notes>1</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6</vt:i4>
      </vt:variant>
    </vt:vector>
  </HeadingPairs>
  <TitlesOfParts>
    <vt:vector size="14" baseType="lpstr">
      <vt:lpstr>宋体</vt:lpstr>
      <vt:lpstr>Arial</vt:lpstr>
      <vt:lpstr>Arial Black</vt:lpstr>
      <vt:lpstr>Calibri</vt:lpstr>
      <vt:lpstr>Segoe UI</vt:lpstr>
      <vt:lpstr>Segoe UI Light</vt:lpstr>
      <vt:lpstr>Wingdings</vt:lpstr>
      <vt:lpstr>1_Azure Event</vt:lpstr>
      <vt:lpstr>Camp Azure </vt:lpstr>
      <vt:lpstr>Eventos</vt:lpstr>
      <vt:lpstr>millones de eventos por segundo en múltiples aplicaciones    </vt:lpstr>
      <vt:lpstr>Conecte millones de dispositivos de distintas plataformas    </vt:lpstr>
      <vt:lpstr>DevCamp Azure </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CEO - Androcial, WomyAds.com</dc:title>
  <dc:subject>Azure Machine Learning</dc:subject>
  <dc:creator>Ricardo Gonzalez Vargas</dc:creator>
  <cp:lastModifiedBy>John E Restrepo</cp:lastModifiedBy>
  <cp:revision>22</cp:revision>
  <cp:lastPrinted>2014-03-26T17:46:13Z</cp:lastPrinted>
  <dcterms:created xsi:type="dcterms:W3CDTF">2015-04-24T22:03:05Z</dcterms:created>
  <dcterms:modified xsi:type="dcterms:W3CDTF">2016-03-05T20:37:38Z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